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64" r:id="rId3"/>
    <p:sldId id="299" r:id="rId4"/>
    <p:sldId id="363" r:id="rId5"/>
    <p:sldId id="346" r:id="rId6"/>
    <p:sldId id="3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853"/>
    <a:srgbClr val="F4974F"/>
    <a:srgbClr val="F1AA6F"/>
    <a:srgbClr val="F2A177"/>
    <a:srgbClr val="030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70" autoAdjust="0"/>
    <p:restoredTop sz="94660"/>
  </p:normalViewPr>
  <p:slideViewPr>
    <p:cSldViewPr>
      <p:cViewPr varScale="1">
        <p:scale>
          <a:sx n="115" d="100"/>
          <a:sy n="115" d="100"/>
        </p:scale>
        <p:origin x="144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BBC0ED-9CCE-4230-A2B8-870D3C4568F5}" type="datetimeFigureOut">
              <a:rPr lang="en-US"/>
              <a:pPr>
                <a:defRPr/>
              </a:pPr>
              <a:t>4/22/17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31C44E-0852-4C8E-ACA2-E9262406E8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710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78D0EA-CCE9-47CA-921C-7B41B14ABB51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470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F2AA28-DCA7-4B29-AD5D-C82D3A8E4559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262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8ED0AE-C94E-4237-8D6A-6D966167F179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059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1FED24-F7F0-4FB3-B1DB-59A091B1A6D8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172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Thanks for your time and interest !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Finally, we want to ensure that we build products, which really solve your problems.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So, if you have any open issues, please feel free to contact our support team.</a:t>
            </a:r>
          </a:p>
        </p:txBody>
      </p:sp>
    </p:spTree>
    <p:extLst>
      <p:ext uri="{BB962C8B-B14F-4D97-AF65-F5344CB8AC3E}">
        <p14:creationId xmlns:p14="http://schemas.microsoft.com/office/powerpoint/2010/main" val="294603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9108557 w 5760"/>
                <a:gd name="T3" fmla="*/ 0 h 528"/>
                <a:gd name="T4" fmla="*/ 9108557 w 5760"/>
                <a:gd name="T5" fmla="*/ 838200 h 528"/>
                <a:gd name="T6" fmla="*/ 75905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1119725-921C-45D8-8DDD-19C922B60569}" type="datetimeFigureOut">
              <a:rPr lang="en-US"/>
              <a:pPr>
                <a:defRPr/>
              </a:pPr>
              <a:t>4/22/17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02CB27E-9B17-4AF2-B56D-378C8ADFC4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4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92D80-F0D8-4284-884C-36CF04C18C1D}" type="datetimeFigureOut">
              <a:rPr lang="en-US"/>
              <a:pPr>
                <a:defRPr/>
              </a:pPr>
              <a:t>4/22/17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28D99-F1D0-4D89-A5A8-39505F918C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11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93897-99E7-4257-8D0A-3872D015872F}" type="datetimeFigureOut">
              <a:rPr lang="en-US"/>
              <a:pPr>
                <a:defRPr/>
              </a:pPr>
              <a:t>4/22/17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42DDE-CA2F-44F1-901B-F88F04D337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85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F1BC4-FD97-477D-916F-4C2F07552902}" type="datetimeFigureOut">
              <a:rPr lang="en-US"/>
              <a:pPr>
                <a:defRPr/>
              </a:pPr>
              <a:t>4/22/17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D304B-B7AD-42C4-9A6D-C34C8F3DBB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6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21F085-EE77-4A2A-B51E-8E0935795F49}" type="datetimeFigureOut">
              <a:rPr lang="en-US"/>
              <a:pPr>
                <a:defRPr/>
              </a:pPr>
              <a:t>4/22/17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98AFA8-A897-4216-B2B4-644993F6A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8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7AFA6-9951-439E-9864-BB890BA9C810}" type="datetimeFigureOut">
              <a:rPr lang="en-US"/>
              <a:pPr>
                <a:defRPr/>
              </a:pPr>
              <a:t>4/22/17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ED9C6-5CF9-4D09-B7CD-CC72D8C4A9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64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4022D-DB96-4D4B-A48A-20A08E8CDF88}" type="datetimeFigureOut">
              <a:rPr lang="en-US"/>
              <a:pPr>
                <a:defRPr/>
              </a:pPr>
              <a:t>4/22/17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D529F-8C73-4F60-92DE-1B86FFDBDD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72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ECEDD-2A59-42E0-BA61-D78712423E63}" type="datetimeFigureOut">
              <a:rPr lang="en-US"/>
              <a:pPr>
                <a:defRPr/>
              </a:pPr>
              <a:t>4/22/17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72356-F309-4D16-A255-249799DD09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65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463D4-6316-4105-B7E4-4DDEF2F84EF2}" type="datetimeFigureOut">
              <a:rPr lang="en-US"/>
              <a:pPr>
                <a:defRPr/>
              </a:pPr>
              <a:t>4/22/17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AB1AA-50AA-4C71-9ED8-16CD38EBAC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0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9D732-B4F4-4CE7-8143-0A95897DD407}" type="datetimeFigureOut">
              <a:rPr lang="en-US"/>
              <a:pPr>
                <a:defRPr/>
              </a:pPr>
              <a:t>4/22/17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48DD0-1362-415E-AC66-0FCE92CD4B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5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3802063 w 5760"/>
              <a:gd name="T3" fmla="*/ 0 h 528"/>
              <a:gd name="T4" fmla="*/ 3802063 w 5760"/>
              <a:gd name="T5" fmla="*/ 838200 h 528"/>
              <a:gd name="T6" fmla="*/ 3168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825DAB8-661C-42B2-A940-5E6115B40BB1}" type="datetimeFigureOut">
              <a:rPr lang="en-US"/>
              <a:pPr>
                <a:defRPr/>
              </a:pPr>
              <a:t>4/22/17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A7C0D7E-229A-442B-A13F-DADB615BBB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7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00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3802063 w 5760"/>
              <a:gd name="T3" fmla="*/ 0 h 528"/>
              <a:gd name="T4" fmla="*/ 3802063 w 5760"/>
              <a:gd name="T5" fmla="*/ 838200 h 528"/>
              <a:gd name="T6" fmla="*/ 3168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257A19D-8520-446C-B35A-6DF008D9C78D}" type="datetimeFigureOut">
              <a:rPr lang="en-US"/>
              <a:pPr>
                <a:defRPr/>
              </a:pPr>
              <a:t>4/22/17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1AB3EB3-CF2C-4EA1-8EE5-83E645230D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roducts.optimizory.com/rmsis" TargetMode="External"/><Relationship Id="rId4" Type="http://schemas.openxmlformats.org/officeDocument/2006/relationships/hyperlink" Target="http://jira-rmsis.optimizory.com/" TargetMode="External"/><Relationship Id="rId5" Type="http://schemas.openxmlformats.org/officeDocument/2006/relationships/hyperlink" Target="http://cart.optimizory.com/rmsis" TargetMode="External"/><Relationship Id="rId6" Type="http://schemas.openxmlformats.org/officeDocument/2006/relationships/hyperlink" Target="http://docs.optimizory.com/display/rmsis/RMsis+Documentation+-+Latest+Release" TargetMode="External"/><Relationship Id="rId7" Type="http://schemas.openxmlformats.org/officeDocument/2006/relationships/hyperlink" Target="http://docs.optimizory.com/display/preview/Home" TargetMode="External"/><Relationship Id="rId8" Type="http://schemas.openxmlformats.org/officeDocument/2006/relationships/hyperlink" Target="http://docs.optimizory.com/display/rmsis/Summary+of+RMsis+Release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752601"/>
            <a:ext cx="8686800" cy="182976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Key Challenges of Release Management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Resolved !!!</a:t>
            </a:r>
            <a:endParaRPr lang="en-US" sz="28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endParaRPr lang="en-US" altLang="en-US" sz="1800" dirty="0"/>
          </a:p>
          <a:p>
            <a:pPr marR="0" algn="ctr" eaLnBrk="1" hangingPunct="1">
              <a:lnSpc>
                <a:spcPct val="80000"/>
              </a:lnSpc>
            </a:pPr>
            <a:endParaRPr lang="en-US" altLang="en-US" sz="1800" dirty="0" smtClean="0"/>
          </a:p>
          <a:p>
            <a:pPr marR="0" algn="ctr" eaLnBrk="1" hangingPunct="1">
              <a:lnSpc>
                <a:spcPct val="80000"/>
              </a:lnSpc>
            </a:pPr>
            <a:r>
              <a:rPr lang="en-US" altLang="en-US" sz="1800" dirty="0" smtClean="0"/>
              <a:t>Simplify Requirement Management for JIRA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Answers two key questions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Estimation</a:t>
            </a:r>
          </a:p>
          <a:p>
            <a:pPr marL="1401318" lvl="3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How much can you “push” into the next release ?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Readiness </a:t>
            </a:r>
          </a:p>
          <a:p>
            <a:pPr marL="1401318" lvl="3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What is the readiness to release ?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Release Management in </a:t>
            </a:r>
            <a:r>
              <a:rPr lang="en-US" dirty="0" err="1" smtClean="0"/>
              <a:t>RMsis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4"/>
          <p:cNvSpPr>
            <a:spLocks noGrp="1"/>
          </p:cNvSpPr>
          <p:nvPr>
            <p:ph type="body" sz="half" idx="2"/>
          </p:nvPr>
        </p:nvSpPr>
        <p:spPr>
          <a:xfrm>
            <a:off x="2209800" y="5443538"/>
            <a:ext cx="6094413" cy="1262062"/>
          </a:xfrm>
        </p:spPr>
        <p:txBody>
          <a:bodyPr/>
          <a:lstStyle/>
          <a:p>
            <a:pPr marR="0" eaLnBrk="1" hangingPunct="1"/>
            <a:r>
              <a:rPr lang="en-US" altLang="en-US" sz="1300" smtClean="0"/>
              <a:t>Estimates for Requirements and Artifacts are automatically summed up</a:t>
            </a:r>
          </a:p>
          <a:p>
            <a:pPr marR="0" eaLnBrk="1" hangingPunct="1"/>
            <a:r>
              <a:rPr lang="en-US" altLang="en-US" sz="1300" smtClean="0"/>
              <a:t>Actual effort for Requirements and Artifacts is also tracked</a:t>
            </a:r>
          </a:p>
          <a:p>
            <a:pPr marR="0" eaLnBrk="1" hangingPunct="1"/>
            <a:endParaRPr lang="en-US" altLang="en-US" sz="1300" smtClean="0"/>
          </a:p>
          <a:p>
            <a:pPr marR="0" eaLnBrk="1" hangingPunct="1"/>
            <a:r>
              <a:rPr lang="en-US" altLang="en-US" sz="1300" smtClean="0"/>
              <a:t>Knowing the available resources and past trend can help realistically predict the composition of next Release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much to push in next release ???</a:t>
            </a:r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90" b="-162"/>
          <a:stretch/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4"/>
          <p:cNvSpPr>
            <a:spLocks noGrp="1"/>
          </p:cNvSpPr>
          <p:nvPr>
            <p:ph type="body" sz="half" idx="2"/>
          </p:nvPr>
        </p:nvSpPr>
        <p:spPr>
          <a:xfrm>
            <a:off x="4419600" y="5443538"/>
            <a:ext cx="3884613" cy="1262062"/>
          </a:xfrm>
        </p:spPr>
        <p:txBody>
          <a:bodyPr/>
          <a:lstStyle/>
          <a:p>
            <a:pPr marR="0" algn="l" eaLnBrk="1" hangingPunct="1"/>
            <a:r>
              <a:rPr lang="en-US" altLang="en-US" smtClean="0">
                <a:solidFill>
                  <a:srgbClr val="FF0000"/>
                </a:solidFill>
              </a:rPr>
              <a:t>Three views collectively have the answer</a:t>
            </a:r>
          </a:p>
          <a:p>
            <a:pPr marR="0" algn="l"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mtClean="0">
                <a:solidFill>
                  <a:srgbClr val="FF0000"/>
                </a:solidFill>
              </a:rPr>
              <a:t>Failing Test Cases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mtClean="0">
                <a:solidFill>
                  <a:srgbClr val="FF0000"/>
                </a:solidFill>
              </a:rPr>
              <a:t>Impacted Requirements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mtClean="0">
                <a:solidFill>
                  <a:srgbClr val="FF0000"/>
                </a:solidFill>
              </a:rPr>
              <a:t>Open Issues against the release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my readiness to Release ?</a:t>
            </a:r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"/>
          <a:stretch/>
        </p:blipFill>
        <p:spPr>
          <a:xfrm>
            <a:off x="228600" y="189968"/>
            <a:ext cx="5562600" cy="2934232"/>
          </a:xfrm>
        </p:spPr>
      </p:pic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5" b="24438"/>
          <a:stretch>
            <a:fillRect/>
          </a:stretch>
        </p:blipFill>
        <p:spPr bwMode="auto">
          <a:xfrm>
            <a:off x="4165600" y="1219200"/>
            <a:ext cx="4765675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679700"/>
            <a:ext cx="55626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RMsis</a:t>
            </a:r>
            <a:r>
              <a:rPr lang="en-US" dirty="0" smtClean="0"/>
              <a:t> Home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hlinkClick r:id="rId3"/>
              </a:rPr>
              <a:t>http://products.optimizory.com/rmsis</a:t>
            </a:r>
            <a:endParaRPr lang="en-US" sz="2400" dirty="0" smtClean="0">
              <a:hlinkClick r:id="rId4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RMsis</a:t>
            </a:r>
            <a:r>
              <a:rPr lang="en-US" dirty="0" smtClean="0"/>
              <a:t> Documents</a:t>
            </a:r>
            <a:endParaRPr lang="en-US" dirty="0" smtClean="0">
              <a:hlinkClick r:id="rId5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Latest Release : </a:t>
            </a:r>
            <a:r>
              <a:rPr lang="en-US" dirty="0" smtClean="0">
                <a:hlinkClick r:id="rId6"/>
              </a:rPr>
              <a:t>http://docs.optimizory.com/display/rmsis/RMsis+Documentation+-+Latest+Release</a:t>
            </a:r>
            <a:r>
              <a:rPr lang="en-US" dirty="0" smtClean="0"/>
              <a:t>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Preview of latest features : </a:t>
            </a:r>
            <a:r>
              <a:rPr lang="en-US" dirty="0" smtClean="0">
                <a:hlinkClick r:id="rId7"/>
              </a:rPr>
              <a:t>http://docs.optimizory.com/display/preview/Home</a:t>
            </a:r>
            <a:r>
              <a:rPr lang="en-US" dirty="0" smtClean="0"/>
              <a:t>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Functions included in Releases : </a:t>
            </a:r>
            <a:r>
              <a:rPr lang="en-US" dirty="0" smtClean="0">
                <a:hlinkClick r:id="rId8"/>
              </a:rPr>
              <a:t>http://docs.optimizory.com/display/rmsis/Summary+of+RMsis+Releases</a:t>
            </a:r>
            <a:endParaRPr lang="en-US" dirty="0" smtClean="0">
              <a:hlinkClick r:id="rId5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RMsis</a:t>
            </a:r>
            <a:r>
              <a:rPr lang="en-US" dirty="0" smtClean="0"/>
              <a:t> at </a:t>
            </a:r>
            <a:r>
              <a:rPr lang="en-US" dirty="0" err="1" smtClean="0"/>
              <a:t>Atlassian</a:t>
            </a:r>
            <a:endParaRPr lang="en-US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u="sng" dirty="0">
                <a:solidFill>
                  <a:srgbClr val="F49853"/>
                </a:solidFill>
              </a:rPr>
              <a:t>https://</a:t>
            </a:r>
            <a:r>
              <a:rPr lang="en-US" u="sng" dirty="0" err="1">
                <a:solidFill>
                  <a:srgbClr val="F49853"/>
                </a:solidFill>
              </a:rPr>
              <a:t>marketplace.atlassian.com</a:t>
            </a:r>
            <a:r>
              <a:rPr lang="en-US" u="sng" dirty="0">
                <a:solidFill>
                  <a:srgbClr val="F49853"/>
                </a:solidFill>
              </a:rPr>
              <a:t>/plugins/</a:t>
            </a:r>
            <a:r>
              <a:rPr lang="en-US" u="sng" dirty="0" err="1">
                <a:solidFill>
                  <a:srgbClr val="F49853"/>
                </a:solidFill>
              </a:rPr>
              <a:t>com.optimizory.rmsis.plugin.jira-rmsis</a:t>
            </a:r>
            <a:r>
              <a:rPr lang="en-US" u="sng" dirty="0">
                <a:solidFill>
                  <a:srgbClr val="F49853"/>
                </a:solidFill>
              </a:rPr>
              <a:t>/server/overview</a:t>
            </a:r>
            <a:endParaRPr lang="en-US" u="sng" dirty="0" smtClean="0">
              <a:solidFill>
                <a:srgbClr val="F49853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RMsis</a:t>
            </a:r>
            <a:r>
              <a:rPr lang="en-US" dirty="0" smtClean="0"/>
              <a:t> Demo link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hlinkClick r:id="rId4"/>
              </a:rPr>
              <a:t>http://jira-rmsis.optimizory.com/</a:t>
            </a:r>
            <a:r>
              <a:rPr lang="en-US" dirty="0" smtClean="0"/>
              <a:t> 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Project manager login details </a:t>
            </a:r>
          </a:p>
          <a:p>
            <a:pPr lvl="3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Login: pm1</a:t>
            </a:r>
          </a:p>
          <a:p>
            <a:pPr lvl="3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Password: project123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Team member login details </a:t>
            </a:r>
          </a:p>
          <a:p>
            <a:pPr lvl="3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Login: usr1</a:t>
            </a:r>
          </a:p>
          <a:p>
            <a:pPr lvl="3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Password: user123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See Also 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/>
          </p:cNvSpPr>
          <p:nvPr>
            <p:ph type="ctrTitle"/>
          </p:nvPr>
        </p:nvSpPr>
        <p:spPr bwMode="auto">
          <a:xfrm>
            <a:off x="228600" y="1905000"/>
            <a:ext cx="8686800" cy="3124200"/>
          </a:xfrm>
        </p:spPr>
        <p:txBody>
          <a:bodyPr anchor="t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/>
              <a:t>Thanks!</a:t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For further questions or issues, </a:t>
            </a:r>
            <a:r>
              <a:rPr lang="en-US" sz="2400" dirty="0" smtClean="0"/>
              <a:t>contact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u="sng" dirty="0">
                <a:solidFill>
                  <a:schemeClr val="tx2">
                    <a:lumMod val="50000"/>
                  </a:schemeClr>
                </a:solidFill>
              </a:rPr>
              <a:t>support@optimizory.com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5096</TotalTime>
  <Words>219</Words>
  <Application>Microsoft Macintosh PowerPoint</Application>
  <PresentationFormat>On-screen Show (4:3)</PresentationFormat>
  <Paragraphs>50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Calibri</vt:lpstr>
      <vt:lpstr>Lucida Sans Unicode</vt:lpstr>
      <vt:lpstr>Verdana</vt:lpstr>
      <vt:lpstr>Wingdings</vt:lpstr>
      <vt:lpstr>Wingdings 2</vt:lpstr>
      <vt:lpstr>Wingdings 3</vt:lpstr>
      <vt:lpstr>Arial</vt:lpstr>
      <vt:lpstr>Concourse</vt:lpstr>
      <vt:lpstr>Key Challenges of Release Management  Resolved !!!</vt:lpstr>
      <vt:lpstr>Release Management in RMsis</vt:lpstr>
      <vt:lpstr>How much to push in next release ???</vt:lpstr>
      <vt:lpstr>What is my readiness to Release ?</vt:lpstr>
      <vt:lpstr>See Also ..</vt:lpstr>
      <vt:lpstr>Thanks!  For further questions or issues, contact  support@optimizory.com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RMsis for JIRA</dc:title>
  <dc:creator>ssahani</dc:creator>
  <cp:lastModifiedBy>Deepanshu Natani</cp:lastModifiedBy>
  <cp:revision>157</cp:revision>
  <dcterms:created xsi:type="dcterms:W3CDTF">2010-09-18T11:44:52Z</dcterms:created>
  <dcterms:modified xsi:type="dcterms:W3CDTF">2017-04-22T05:46:21Z</dcterms:modified>
</cp:coreProperties>
</file>