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2" r:id="rId3"/>
    <p:sldId id="277" r:id="rId4"/>
    <p:sldId id="275" r:id="rId5"/>
    <p:sldId id="278" r:id="rId6"/>
    <p:sldId id="289" r:id="rId7"/>
    <p:sldId id="279" r:id="rId8"/>
    <p:sldId id="280" r:id="rId9"/>
    <p:sldId id="290" r:id="rId10"/>
    <p:sldId id="283" r:id="rId11"/>
    <p:sldId id="284" r:id="rId12"/>
    <p:sldId id="291" r:id="rId13"/>
    <p:sldId id="292" r:id="rId14"/>
    <p:sldId id="293" r:id="rId15"/>
    <p:sldId id="299" r:id="rId16"/>
    <p:sldId id="300" r:id="rId17"/>
    <p:sldId id="301" r:id="rId18"/>
    <p:sldId id="302" r:id="rId19"/>
    <p:sldId id="303" r:id="rId20"/>
    <p:sldId id="287" r:id="rId21"/>
    <p:sldId id="281" r:id="rId22"/>
    <p:sldId id="294" r:id="rId23"/>
    <p:sldId id="295" r:id="rId24"/>
    <p:sldId id="296" r:id="rId25"/>
    <p:sldId id="29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2F"/>
    <a:srgbClr val="FF9321"/>
    <a:srgbClr val="FF9400"/>
    <a:srgbClr val="03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78" autoAdjust="0"/>
    <p:restoredTop sz="94660"/>
  </p:normalViewPr>
  <p:slideViewPr>
    <p:cSldViewPr>
      <p:cViewPr varScale="1">
        <p:scale>
          <a:sx n="113" d="100"/>
          <a:sy n="113" d="100"/>
        </p:scale>
        <p:origin x="9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EA82EE-A9ED-4871-A229-C5435B9467B5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C8AD5-6BD7-4983-95FC-150B4044D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4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6FCB3D-D40E-46AF-BE5F-406C5B8089C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17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60EA7-A1F6-4C4D-ADF1-B86D001E23F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6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7AAD7-7990-4F18-A0F1-36A7D461085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51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D71BA2-B11A-4E2E-AEAF-986DF2BF10C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6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C69BDF-8B8C-48FD-96D6-936E464D222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20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4DBCAD-698E-4D98-AB61-38F72029F41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02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D9CF09-D9E2-4A3C-9137-6DB773691C2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10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231922-72FF-4789-86D1-016F3C80B8A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34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386B51-0966-447C-9E01-33E06038213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8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9A215A-0B7F-414E-8C0B-85011BBF70D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53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7CA682-B115-4271-A92C-901314D1C10E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AAEC81-DF97-4BFC-B430-0C3BC4E77E7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46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Thanks for your time and interest !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Finally, we want to ensure that we build products, which really solve your problems.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So, if you have any open issues, please feel free to contact our support team.</a:t>
            </a:r>
          </a:p>
        </p:txBody>
      </p:sp>
    </p:spTree>
    <p:extLst>
      <p:ext uri="{BB962C8B-B14F-4D97-AF65-F5344CB8AC3E}">
        <p14:creationId xmlns:p14="http://schemas.microsoft.com/office/powerpoint/2010/main" val="392170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9B9A57-3373-4AC4-B8F5-04D4D37A2C4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6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BF7A22-1213-48CE-BA2F-CECE8CDCF13E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19FF01-C8B1-4D8B-BBAA-FB97D9D2B28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5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FA18D5-B8D0-4A2E-B9A6-4CF671E0B72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57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A649B0-D234-4E33-AED1-A5798DDCB31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1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570C46-D832-4BA1-B5A3-BAF09E788EA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1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83125B-04CA-4FAD-A5FB-6A7420885709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5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D1EB1A-3C70-48E4-A0E9-7F1DD3C1E7DB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B45A75A-4115-4022-A69A-5B20B78B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A3D5-29E8-4105-9B8B-A607843A8BC8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C2B6-B538-4CB4-9EC0-A375F0011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AB5F-1330-4E1D-91ED-F5670C0AB164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F960-2814-4592-B85D-3D3F2B653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90C90-0D0B-4EBC-8B16-BDC7086CCE1F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9944-4F0F-4B24-B4C6-53E08D330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189CE9-DDE9-4DC7-87AD-D88FD5D59D59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5AFA51-A946-45EB-89B5-8C42F9D3C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4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F021-0FB0-4120-8FE9-B1D76F3049EA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C981-22E2-4D17-BEEC-68D7E2CC2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5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F925-DA74-4946-883D-AE4595800155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7CF9-3911-4D82-9CEE-916EB7615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AF77-4592-43F9-BFFB-FC8003FBA389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BF3-A6FA-4367-81EC-19731D008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5FD8-0441-428A-878E-BF40D6FB6CFB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7828-F99C-4E3A-B5C3-C62A6F37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3B40-B898-4B83-9B4F-A6B47CFB62BF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B7D3-7EA7-417C-8216-9C3FD1D4E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E3C815-3DB0-4F84-92A0-107DCEF6CC29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69C40D-D934-4F0D-A6BC-D5BFC88B5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9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6D3BD3A-159C-4403-A819-76159F853384}" type="datetimeFigureOut">
              <a:rPr lang="en-US"/>
              <a:pPr>
                <a:defRPr/>
              </a:pPr>
              <a:t>4/28/17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52AD195-9FF5-4B18-BCB4-98EC1723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s.optimizory.com/rmsis" TargetMode="External"/><Relationship Id="rId4" Type="http://schemas.openxmlformats.org/officeDocument/2006/relationships/hyperlink" Target="http://jira-rmsis.optimizory.com/" TargetMode="External"/><Relationship Id="rId5" Type="http://schemas.openxmlformats.org/officeDocument/2006/relationships/hyperlink" Target="http://cart.optimizory.com/rmsis" TargetMode="External"/><Relationship Id="rId6" Type="http://schemas.openxmlformats.org/officeDocument/2006/relationships/hyperlink" Target="http://docs.optimizory.com/display/rmsis/RMsis+Documentation+-+Latest+Release" TargetMode="External"/><Relationship Id="rId7" Type="http://schemas.openxmlformats.org/officeDocument/2006/relationships/hyperlink" Target="http://docs.optimizory.com/display/preview/Home" TargetMode="External"/><Relationship Id="rId8" Type="http://schemas.openxmlformats.org/officeDocument/2006/relationships/hyperlink" Target="http://docs.optimizory.com/display/rmsis/Summary+of+RMsis+Releas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1"/>
            <a:ext cx="8763000" cy="1829761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Requirement </a:t>
            </a:r>
            <a:r>
              <a:rPr lang="en-US" sz="4000" dirty="0" err="1" smtClean="0"/>
              <a:t>Baselining</a:t>
            </a:r>
            <a:r>
              <a:rPr lang="en-US" sz="4000" dirty="0" smtClean="0"/>
              <a:t> in </a:t>
            </a:r>
            <a:r>
              <a:rPr lang="en-US" sz="4000" dirty="0" err="1" smtClean="0"/>
              <a:t>RMsis</a:t>
            </a:r>
            <a:endParaRPr lang="en-US" sz="400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altLang="en-US" sz="2400" dirty="0" smtClean="0"/>
              <a:t>Simplify Requirement Management for JIRA</a:t>
            </a:r>
          </a:p>
          <a:p>
            <a:pPr marR="0" algn="ctr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Mark more Requirement(s) for Baseline</a:t>
            </a:r>
            <a:endParaRPr lang="en-US" dirty="0"/>
          </a:p>
        </p:txBody>
      </p:sp>
      <p:sp>
        <p:nvSpPr>
          <p:cNvPr id="24579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829300"/>
            <a:ext cx="7162800" cy="64770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Requirement manager can discuss more requirements iteratively and mark them for baseline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Once all requirements are discussed, they can be baselined.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 Baseline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" b="898"/>
          <a:stretch>
            <a:fillRect/>
          </a:stretch>
        </p:blipFill>
        <p:spPr>
          <a:xfrm>
            <a:off x="228600" y="228600"/>
            <a:ext cx="8686800" cy="4389120"/>
          </a:xfrm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In addition to selected requirements, ones which are marked for baseline will also be selected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 Baseline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" b="7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Provide Appropriate Name to Baseline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" b="1147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Finally a baseline is created, which has been discussed, reviewed and agreed upon by all stakeholders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Base line Created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" b="788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075432" cy="314179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Link To Baseline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4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Select requirements that needs to be added to an existing baseline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" b="104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Requirements to be baselined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Click on Link to Baseline Option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" b="827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0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Select Baseline to which requirements need to be linked with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" b="90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Finally the requirements will be linked with the selected baseline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" b="107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linked with baseline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Meaning of Baseline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Once requirement(s) are defined, reviewed and approved by each stake holder, they are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baselined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Baselined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requirement(s) can not be changed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If there are further changes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baselined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requirement(s), then new baseline should be created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Baseline in </a:t>
            </a:r>
            <a:r>
              <a:rPr lang="en-US" dirty="0" err="1" smtClean="0"/>
              <a:t>RMsis</a:t>
            </a:r>
            <a:r>
              <a:rPr lang="en-US" dirty="0" smtClean="0"/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RMsis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supports following mechanisms for baseline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Immediate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Requirement manager can select requirements and create a baseline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Mark and Baseline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Requirement manager can first “Mark” the target requirements and then baseline can be created after consensus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b="1" dirty="0" smtClean="0"/>
              <a:t>Link to Baseline 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Requirement manager can select requirement(s) and link it to an already existing baseline (which is not committed)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View Baseline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View Previous Baselines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714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Filter can be applied on BL column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RMsis</a:t>
            </a:r>
            <a:r>
              <a:rPr lang="en-US" dirty="0" smtClean="0"/>
              <a:t> Home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hlinkClick r:id="rId3"/>
              </a:rPr>
              <a:t>http://products.optimizory.com/rmsis</a:t>
            </a:r>
            <a:endParaRPr lang="en-US" sz="2400" dirty="0" smtClean="0">
              <a:hlinkClick r:id="rId4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RMsis</a:t>
            </a:r>
            <a:r>
              <a:rPr lang="en-US" dirty="0" smtClean="0"/>
              <a:t> Documents</a:t>
            </a:r>
            <a:endParaRPr lang="en-US" dirty="0" smtClean="0">
              <a:hlinkClick r:id="rId5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Latest Release : </a:t>
            </a:r>
            <a:r>
              <a:rPr lang="en-US" dirty="0" smtClean="0">
                <a:hlinkClick r:id="rId6"/>
              </a:rPr>
              <a:t>http://docs.optimizory.com/display/rmsis/RMsis+Documentation+-+Latest+Release</a:t>
            </a:r>
            <a:r>
              <a:rPr lang="en-US" dirty="0" smtClean="0"/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Preview of latest features : </a:t>
            </a:r>
            <a:r>
              <a:rPr lang="en-US" dirty="0" smtClean="0">
                <a:hlinkClick r:id="rId7"/>
              </a:rPr>
              <a:t>http://docs.optimizory.com/display/preview/Home</a:t>
            </a:r>
            <a:r>
              <a:rPr lang="en-US" dirty="0" smtClean="0"/>
              <a:t>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Functions included in Releases : </a:t>
            </a:r>
            <a:r>
              <a:rPr lang="en-US" dirty="0" smtClean="0">
                <a:hlinkClick r:id="rId8"/>
              </a:rPr>
              <a:t>http://docs.optimizory.com/display/rmsis/Summary+of+RMsis+Releases</a:t>
            </a:r>
            <a:endParaRPr lang="en-US" dirty="0" smtClean="0">
              <a:hlinkClick r:id="rId5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 smtClean="0"/>
              <a:t>RMsis</a:t>
            </a:r>
            <a:r>
              <a:rPr lang="en-US" dirty="0" smtClean="0"/>
              <a:t> at </a:t>
            </a:r>
            <a:r>
              <a:rPr lang="en-US" dirty="0" err="1" smtClean="0"/>
              <a:t>Atlassian</a:t>
            </a:r>
            <a:endParaRPr lang="en-US" dirty="0" smtClean="0"/>
          </a:p>
          <a:p>
            <a:pPr marL="708216" lvl="1" indent="-34290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u="sng" dirty="0">
                <a:solidFill>
                  <a:srgbClr val="FF8E2F"/>
                </a:solidFill>
              </a:rPr>
              <a:t>https://</a:t>
            </a:r>
            <a:r>
              <a:rPr lang="en-US" u="sng" dirty="0" err="1">
                <a:solidFill>
                  <a:srgbClr val="FF8E2F"/>
                </a:solidFill>
              </a:rPr>
              <a:t>marketplace.atlassian.com</a:t>
            </a:r>
            <a:r>
              <a:rPr lang="en-US" u="sng" dirty="0">
                <a:solidFill>
                  <a:srgbClr val="FF8E2F"/>
                </a:solidFill>
              </a:rPr>
              <a:t>/plugins/</a:t>
            </a:r>
            <a:r>
              <a:rPr lang="en-US" u="sng" dirty="0" err="1">
                <a:solidFill>
                  <a:srgbClr val="FF8E2F"/>
                </a:solidFill>
              </a:rPr>
              <a:t>com.optimizory.rmsis.plugin.jira-rmsis</a:t>
            </a:r>
            <a:r>
              <a:rPr lang="en-US" u="sng" dirty="0">
                <a:solidFill>
                  <a:srgbClr val="FF8E2F"/>
                </a:solidFill>
              </a:rPr>
              <a:t>/server/</a:t>
            </a:r>
            <a:r>
              <a:rPr lang="en-US" u="sng" dirty="0" err="1">
                <a:solidFill>
                  <a:srgbClr val="FF8E2F"/>
                </a:solidFill>
              </a:rPr>
              <a:t>overviewRMsis</a:t>
            </a:r>
            <a:r>
              <a:rPr lang="en-US" u="sng" dirty="0">
                <a:solidFill>
                  <a:srgbClr val="FF8E2F"/>
                </a:solidFill>
              </a:rPr>
              <a:t> Demo </a:t>
            </a:r>
            <a:r>
              <a:rPr lang="en-US" u="sng" dirty="0" smtClean="0">
                <a:solidFill>
                  <a:srgbClr val="FF8E2F"/>
                </a:solidFill>
              </a:rPr>
              <a:t>link</a:t>
            </a: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err="1"/>
              <a:t>RMsis</a:t>
            </a:r>
            <a:r>
              <a:rPr lang="en-US" dirty="0"/>
              <a:t> Demo </a:t>
            </a:r>
            <a:r>
              <a:rPr lang="en-US" dirty="0" smtClean="0"/>
              <a:t>link</a:t>
            </a: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://jira-rmsis.optimizory.com/</a:t>
            </a:r>
            <a:r>
              <a:rPr lang="en-US" dirty="0" smtClean="0"/>
              <a:t> 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Project manager login details 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Login: pm1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Password: project123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Team member login details 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Login: usr1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Password: user123 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See Also 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ctrTitle"/>
          </p:nvPr>
        </p:nvSpPr>
        <p:spPr bwMode="auto">
          <a:xfrm>
            <a:off x="228600" y="1905000"/>
            <a:ext cx="8686800" cy="31242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/>
              <a:t>Thanks!</a:t>
            </a:r>
            <a:br>
              <a:rPr lang="en-US" sz="32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For further questions or issues, </a:t>
            </a:r>
            <a:r>
              <a:rPr lang="en-US" sz="2400" dirty="0" smtClean="0"/>
              <a:t>contact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solidFill>
                  <a:schemeClr val="tx2">
                    <a:lumMod val="50000"/>
                  </a:schemeClr>
                </a:solidFill>
              </a:rPr>
              <a:t>support@optimizory.com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Immediate </a:t>
            </a:r>
            <a:r>
              <a:rPr lang="en-US" dirty="0" err="1" smtClean="0"/>
              <a:t>Baselining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 Requirements for Baseline</a:t>
            </a:r>
            <a:endParaRPr lang="en-US" dirty="0"/>
          </a:p>
        </p:txBody>
      </p:sp>
      <p:sp>
        <p:nvSpPr>
          <p:cNvPr id="12291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Various filters can be used to select requirement set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 Baseline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" b="898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Selected requirements can be previewed  before finalization.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Provide Name and Description to Baseline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Mark and Baseline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 Requirement(s) to Mark for Baseline</a:t>
            </a:r>
            <a:endParaRPr lang="en-US" dirty="0"/>
          </a:p>
        </p:txBody>
      </p:sp>
      <p:sp>
        <p:nvSpPr>
          <p:cNvPr id="20483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eaLnBrk="1" hangingPunct="1"/>
            <a:r>
              <a:rPr lang="en-US" altLang="en-US" smtClean="0"/>
              <a:t>Requirements can be discussed with various stake holders and once finalized can be marked for baseline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" b="970"/>
          <a:stretch>
            <a:fillRect/>
          </a:stretch>
        </p:blipFill>
        <p:spPr>
          <a:effectLst>
            <a:innerShdw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Initial set of requirements are marked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" b="6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2921</TotalTime>
  <Words>456</Words>
  <Application>Microsoft Macintosh PowerPoint</Application>
  <PresentationFormat>On-screen Show (4:3)</PresentationFormat>
  <Paragraphs>88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Requirement Baselining in RMsis</vt:lpstr>
      <vt:lpstr>Introduction</vt:lpstr>
      <vt:lpstr>Immediate Baselining</vt:lpstr>
      <vt:lpstr>Select Requirements for Baseline</vt:lpstr>
      <vt:lpstr>Create Baseline</vt:lpstr>
      <vt:lpstr>Provide Name and Description to Baseline</vt:lpstr>
      <vt:lpstr>Mark and Baseline</vt:lpstr>
      <vt:lpstr>Select Requirement(s) to Mark for Baseline</vt:lpstr>
      <vt:lpstr>Initial set of requirements are marked</vt:lpstr>
      <vt:lpstr>Mark more Requirement(s) for Baseline</vt:lpstr>
      <vt:lpstr>Create Baseline</vt:lpstr>
      <vt:lpstr>Create Baseline</vt:lpstr>
      <vt:lpstr>Provide Appropriate Name to Baseline</vt:lpstr>
      <vt:lpstr>Base line Created</vt:lpstr>
      <vt:lpstr>Link To Baseline</vt:lpstr>
      <vt:lpstr>Select Requirements to be baselined</vt:lpstr>
      <vt:lpstr>Link to Baseline</vt:lpstr>
      <vt:lpstr>Select Baseline</vt:lpstr>
      <vt:lpstr>Requirements linked with baseline</vt:lpstr>
      <vt:lpstr>View Baseline</vt:lpstr>
      <vt:lpstr>View Previous Baselines</vt:lpstr>
      <vt:lpstr>Filter can be applied on BL column</vt:lpstr>
      <vt:lpstr>More Information </vt:lpstr>
      <vt:lpstr>See Also ..</vt:lpstr>
      <vt:lpstr>Thanks!  For further questions or issues, contact  support@optimizory.com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RMsis for JIRA</dc:title>
  <dc:creator>Deepanshu Natani</dc:creator>
  <cp:lastModifiedBy>Deepanshu Natani</cp:lastModifiedBy>
  <cp:revision>78</cp:revision>
  <dcterms:created xsi:type="dcterms:W3CDTF">2010-09-18T11:44:52Z</dcterms:created>
  <dcterms:modified xsi:type="dcterms:W3CDTF">2017-04-28T11:09:11Z</dcterms:modified>
</cp:coreProperties>
</file>