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53" r:id="rId2"/>
    <p:sldId id="350" r:id="rId3"/>
    <p:sldId id="351" r:id="rId4"/>
    <p:sldId id="355" r:id="rId5"/>
    <p:sldId id="352" r:id="rId6"/>
    <p:sldId id="356" r:id="rId7"/>
    <p:sldId id="357" r:id="rId8"/>
    <p:sldId id="358" r:id="rId9"/>
    <p:sldId id="359" r:id="rId10"/>
    <p:sldId id="360" r:id="rId11"/>
    <p:sldId id="330" r:id="rId12"/>
    <p:sldId id="331" r:id="rId13"/>
    <p:sldId id="363" r:id="rId14"/>
    <p:sldId id="348" r:id="rId15"/>
    <p:sldId id="34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660"/>
    <a:srgbClr val="FA8657"/>
    <a:srgbClr val="FF2600"/>
    <a:srgbClr val="03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39" autoAdjust="0"/>
    <p:restoredTop sz="94004" autoAdjust="0"/>
  </p:normalViewPr>
  <p:slideViewPr>
    <p:cSldViewPr>
      <p:cViewPr varScale="1">
        <p:scale>
          <a:sx n="104" d="100"/>
          <a:sy n="104" d="100"/>
        </p:scale>
        <p:origin x="8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D538C-805B-4528-B422-CC826267797D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67163-601A-4921-9FDF-F7E92F523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6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6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3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86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6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3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Thanks for your time and interest !</a:t>
            </a:r>
          </a:p>
          <a:p>
            <a:endParaRPr lang="en-US"/>
          </a:p>
          <a:p>
            <a:r>
              <a:rPr lang="en-US"/>
              <a:t>Finally, we want to ensure that we build products, which really solve your problems.</a:t>
            </a:r>
          </a:p>
          <a:p>
            <a:endParaRPr lang="en-US"/>
          </a:p>
          <a:p>
            <a:r>
              <a:rPr lang="en-US"/>
              <a:t>So, if you have any open issues, please feel free to contact our support team.</a:t>
            </a:r>
          </a:p>
        </p:txBody>
      </p:sp>
    </p:spTree>
    <p:extLst>
      <p:ext uri="{BB962C8B-B14F-4D97-AF65-F5344CB8AC3E}">
        <p14:creationId xmlns:p14="http://schemas.microsoft.com/office/powerpoint/2010/main" val="124927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9D4F8E8-95C4-47E2-AD0C-552F4D52E4E8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art.optimizory.com/rmsis/buy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optimizory.com/display/rmsis/Summary+of+RMsis+Releases" TargetMode="External"/><Relationship Id="rId3" Type="http://schemas.openxmlformats.org/officeDocument/2006/relationships/hyperlink" Target="http://products.optimizory.com/rmsis" TargetMode="External"/><Relationship Id="rId7" Type="http://schemas.openxmlformats.org/officeDocument/2006/relationships/hyperlink" Target="http://docs.optimizory.com/display/preview/Ho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optimizory.com/display/rmsis/RMsis+Documentation+-+Latest+Release" TargetMode="External"/><Relationship Id="rId5" Type="http://schemas.openxmlformats.org/officeDocument/2006/relationships/hyperlink" Target="http://cart.optimizory.com/rmsis" TargetMode="External"/><Relationship Id="rId4" Type="http://schemas.openxmlformats.org/officeDocument/2006/relationships/hyperlink" Target="http://jira-rmsis.optimizory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roducts.optimizory.com/rmsis/download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Installing </a:t>
            </a:r>
            <a:r>
              <a:rPr lang="en-US" dirty="0" err="1"/>
              <a:t>RMsis</a:t>
            </a:r>
            <a:br>
              <a:rPr lang="en-US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/>
          </a:p>
          <a:p>
            <a:pPr lvl="0" algn="ctr"/>
            <a:r>
              <a:rPr lang="en-US" sz="2800" kern="0" dirty="0">
                <a:solidFill>
                  <a:schemeClr val="tx1"/>
                </a:solidFill>
              </a:rPr>
              <a:t>Simplify Requirement Management for JIRA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10335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Login into crm.optimizory.com</a:t>
            </a:r>
          </a:p>
          <a:p>
            <a:r>
              <a:rPr lang="en-US" dirty="0"/>
              <a:t>Select number of users</a:t>
            </a:r>
          </a:p>
          <a:p>
            <a:r>
              <a:rPr lang="en-US" dirty="0"/>
              <a:t>Agree to Terms and Conditions and Privacy Policy</a:t>
            </a:r>
          </a:p>
          <a:p>
            <a:r>
              <a:rPr lang="en-US" dirty="0"/>
              <a:t>Click on proceed to generate trial license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and copy trial license from CRM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" b="-163"/>
          <a:stretch/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Paste license key in RMsis and click on “Submit” button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License expiry and type information will be displayed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141232" y="5828768"/>
            <a:ext cx="7162800" cy="648232"/>
          </a:xfrm>
        </p:spPr>
        <p:txBody>
          <a:bodyPr/>
          <a:lstStyle/>
          <a:p>
            <a:r>
              <a:rPr lang="en-US" dirty="0"/>
              <a:t>Congratulations !!! You have activated license successfully !!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581400" y="5443402"/>
            <a:ext cx="4722632" cy="1262198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/>
              <a:t> Login into </a:t>
            </a:r>
            <a:r>
              <a:rPr lang="en-US" dirty="0">
                <a:hlinkClick r:id="rId2"/>
              </a:rPr>
              <a:t>http://cart.optimizory.com/rmsis/buy</a:t>
            </a: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/>
              <a:t> Select your license type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Agree to Terms and Conditions and Privacy Policy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On the next screen choose to pay through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Paypal</a:t>
            </a:r>
            <a:r>
              <a:rPr lang="en-US"/>
              <a:t> / 2Checkout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Wire Transfer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decide to Buy </a:t>
            </a:r>
            <a:r>
              <a:rPr lang="en-US" dirty="0" err="1"/>
              <a:t>RMsis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5" r="1" b="-158"/>
          <a:stretch/>
        </p:blipFill>
        <p:spPr>
          <a:xfrm>
            <a:off x="228600" y="76200"/>
            <a:ext cx="8686800" cy="4502888"/>
          </a:xfrm>
        </p:spPr>
      </p:pic>
    </p:spTree>
    <p:extLst>
      <p:ext uri="{BB962C8B-B14F-4D97-AF65-F5344CB8AC3E}">
        <p14:creationId xmlns:p14="http://schemas.microsoft.com/office/powerpoint/2010/main" val="164217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RMsis</a:t>
            </a:r>
            <a:r>
              <a:rPr lang="en-US" dirty="0"/>
              <a:t> Home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hlinkClick r:id="rId3"/>
              </a:rPr>
              <a:t>http://products.optimizory.com/rmsis</a:t>
            </a:r>
            <a:endParaRPr lang="en-US" sz="2400" dirty="0">
              <a:hlinkClick r:id="rId4"/>
            </a:endParaRPr>
          </a:p>
          <a:p>
            <a:r>
              <a:rPr lang="en-US" dirty="0" err="1"/>
              <a:t>RMsis</a:t>
            </a:r>
            <a:r>
              <a:rPr lang="en-US" dirty="0"/>
              <a:t> Documents</a:t>
            </a:r>
            <a:endParaRPr lang="en-US" dirty="0">
              <a:hlinkClick r:id="rId5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/>
              <a:t>Latest Release : </a:t>
            </a:r>
            <a:r>
              <a:rPr lang="en-US" dirty="0">
                <a:hlinkClick r:id="rId6"/>
              </a:rPr>
              <a:t>http://docs.optimizory.com/display/rmsis/RMsis+Documentation+-+Latest+Release</a:t>
            </a:r>
            <a:r>
              <a:rPr lang="en-US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Preview of latest features : </a:t>
            </a:r>
            <a:r>
              <a:rPr lang="en-US" dirty="0">
                <a:hlinkClick r:id="rId7"/>
              </a:rPr>
              <a:t>http://docs.optimizory.com/display/preview/Home</a:t>
            </a:r>
            <a:r>
              <a:rPr lang="en-US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Functions included in Releases : </a:t>
            </a:r>
            <a:r>
              <a:rPr lang="en-US" dirty="0">
                <a:hlinkClick r:id="rId8"/>
              </a:rPr>
              <a:t>http://docs.optimizory.com/display/rmsis/Summary+of+RMsis+Releases</a:t>
            </a:r>
            <a:endParaRPr lang="en-US" dirty="0">
              <a:hlinkClick r:id="rId5"/>
            </a:endParaRPr>
          </a:p>
          <a:p>
            <a:r>
              <a:rPr lang="en-US" dirty="0" err="1"/>
              <a:t>RMsis</a:t>
            </a:r>
            <a:r>
              <a:rPr lang="en-US" dirty="0"/>
              <a:t> at </a:t>
            </a:r>
            <a:r>
              <a:rPr lang="en-US" dirty="0" err="1"/>
              <a:t>Atlassian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u="sng" dirty="0">
                <a:solidFill>
                  <a:srgbClr val="F99660"/>
                </a:solidFill>
              </a:rPr>
              <a:t>https://</a:t>
            </a:r>
            <a:r>
              <a:rPr lang="en-US" u="sng" dirty="0" err="1">
                <a:solidFill>
                  <a:srgbClr val="F99660"/>
                </a:solidFill>
              </a:rPr>
              <a:t>marketplace.atlassian.com</a:t>
            </a:r>
            <a:r>
              <a:rPr lang="en-US" u="sng" dirty="0">
                <a:solidFill>
                  <a:srgbClr val="F99660"/>
                </a:solidFill>
              </a:rPr>
              <a:t>/plugins/</a:t>
            </a:r>
            <a:r>
              <a:rPr lang="en-US" u="sng" dirty="0" err="1">
                <a:solidFill>
                  <a:srgbClr val="F99660"/>
                </a:solidFill>
              </a:rPr>
              <a:t>com.optimizory.rmsis.plugin.jira-rmsis</a:t>
            </a:r>
            <a:r>
              <a:rPr lang="en-US" u="sng" dirty="0">
                <a:solidFill>
                  <a:srgbClr val="F99660"/>
                </a:solidFill>
              </a:rPr>
              <a:t>/server/overview</a:t>
            </a:r>
            <a:endParaRPr lang="en-US" dirty="0">
              <a:solidFill>
                <a:srgbClr val="F99660"/>
              </a:solidFill>
            </a:endParaRPr>
          </a:p>
          <a:p>
            <a:r>
              <a:rPr lang="en-US" dirty="0" err="1"/>
              <a:t>RMsis</a:t>
            </a:r>
            <a:r>
              <a:rPr lang="en-US" dirty="0"/>
              <a:t> Demo link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hlinkClick r:id="rId4"/>
              </a:rPr>
              <a:t>http://jira-rmsis.optimizory.com/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Project manager login details </a:t>
            </a:r>
          </a:p>
          <a:p>
            <a:pPr lvl="3"/>
            <a:r>
              <a:rPr lang="en-US" dirty="0"/>
              <a:t>Login: pm1</a:t>
            </a:r>
          </a:p>
          <a:p>
            <a:pPr lvl="3"/>
            <a:r>
              <a:rPr lang="en-US" dirty="0"/>
              <a:t>Password: project123</a:t>
            </a:r>
          </a:p>
          <a:p>
            <a:pPr lvl="2"/>
            <a:r>
              <a:rPr lang="en-US" dirty="0"/>
              <a:t>Team member login details </a:t>
            </a:r>
          </a:p>
          <a:p>
            <a:pPr lvl="3"/>
            <a:r>
              <a:rPr lang="en-US" dirty="0"/>
              <a:t>Login: usr1</a:t>
            </a:r>
          </a:p>
          <a:p>
            <a:pPr lvl="3"/>
            <a:r>
              <a:rPr lang="en-US" dirty="0"/>
              <a:t>Password: user123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See Also 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ctrTitle"/>
          </p:nvPr>
        </p:nvSpPr>
        <p:spPr bwMode="auto">
          <a:xfrm>
            <a:off x="228600" y="1905000"/>
            <a:ext cx="8686800" cy="3124200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en-US" sz="3200" b="0" dirty="0"/>
              <a:t>Thanks!</a:t>
            </a:r>
            <a:br>
              <a:rPr lang="en-US" sz="3200" dirty="0"/>
            </a:br>
            <a:br>
              <a:rPr lang="en-US" dirty="0"/>
            </a:br>
            <a:r>
              <a:rPr lang="en-US" sz="2400" b="0" dirty="0"/>
              <a:t>For further questions or issues, contact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b="0" u="sng" dirty="0">
                <a:solidFill>
                  <a:schemeClr val="tx2">
                    <a:lumMod val="50000"/>
                  </a:schemeClr>
                </a:solidFill>
              </a:rPr>
              <a:t>support@optimizory.com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006058"/>
              </p:ext>
            </p:extLst>
          </p:nvPr>
        </p:nvGraphicFramePr>
        <p:xfrm>
          <a:off x="228600" y="1158241"/>
          <a:ext cx="8686800" cy="601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157">
                <a:tc>
                  <a:txBody>
                    <a:bodyPr/>
                    <a:lstStyle/>
                    <a:p>
                      <a:r>
                        <a:rPr lang="en-US" b="1" dirty="0"/>
                        <a:t>Platform</a:t>
                      </a:r>
                      <a:r>
                        <a:rPr lang="en-US" dirty="0"/>
                        <a:t>s supported by </a:t>
                      </a:r>
                      <a:r>
                        <a:rPr lang="en-US" dirty="0" err="1"/>
                        <a:t>RMsis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259">
                <a:tc>
                  <a:txBody>
                    <a:bodyPr/>
                    <a:lstStyle/>
                    <a:p>
                      <a:r>
                        <a:rPr lang="en-US" dirty="0"/>
                        <a:t>Operating Systems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Microsoft Windows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7/8/10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Server 2008/Server 2012</a:t>
                      </a:r>
                      <a:endParaRPr lang="en-US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Linux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57">
                <a:tc>
                  <a:txBody>
                    <a:bodyPr/>
                    <a:lstStyle/>
                    <a:p>
                      <a:r>
                        <a:rPr lang="en-US" dirty="0"/>
                        <a:t>JIRA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JIRA 6.0 to JIRA 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892">
                <a:tc>
                  <a:txBody>
                    <a:bodyPr/>
                    <a:lstStyle/>
                    <a:p>
                      <a:r>
                        <a:rPr lang="en-US" dirty="0"/>
                        <a:t>Java Platform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Sun/Oracle JDK / JRE 1.7 and 1.8, </a:t>
                      </a:r>
                      <a:r>
                        <a:rPr kumimoji="0" lang="en-IN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AdoptJDK</a:t>
                      </a:r>
                      <a:r>
                        <a:rPr kumimoji="0" lang="en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</a:t>
                      </a:r>
                      <a:br>
                        <a:rPr kumimoji="0" lang="en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make sure that you are running JVM in</a:t>
                      </a:r>
                      <a:r>
                        <a:rPr kumimoji="0" lang="en-IN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64 bit mode</a:t>
                      </a:r>
                      <a:r>
                        <a:rPr kumimoji="0" lang="en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due to high memory requirements.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3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Databases 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Postgres</a:t>
                      </a:r>
                      <a:r>
                        <a:rPr lang="en-US" dirty="0"/>
                        <a:t> 8.4.0 or later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Maria</a:t>
                      </a:r>
                      <a:r>
                        <a:rPr lang="en-US" baseline="0" dirty="0" err="1"/>
                        <a:t>DB</a:t>
                      </a:r>
                      <a:r>
                        <a:rPr lang="en-US" baseline="0" dirty="0"/>
                        <a:t> 5.5 series or 10.0 series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SQL Server 2005/2008 /2012/ 2016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MySQL 5.1 or later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Oracle 11g or later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Web Browsers 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Firefox 3.5 or later, </a:t>
                      </a:r>
                    </a:p>
                    <a:p>
                      <a:r>
                        <a:rPr lang="en-US" dirty="0"/>
                        <a:t>Internet Explorer 8.0 or later</a:t>
                      </a:r>
                    </a:p>
                    <a:p>
                      <a:r>
                        <a:rPr lang="en-US" dirty="0"/>
                        <a:t>Chrome 11or later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Prerequisites </a:t>
            </a:r>
            <a:r>
              <a:rPr lang="en-US" sz="2000" dirty="0"/>
              <a:t>for RMsis-2.x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/>
              <a:t>Install JIRA (JIRA 6.0 to JIRA 8.2), if not already done so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Create database for </a:t>
            </a:r>
            <a:r>
              <a:rPr lang="en-US" dirty="0" err="1"/>
              <a:t>RMsis</a:t>
            </a:r>
            <a:r>
              <a:rPr lang="en-US" dirty="0"/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Install JIRA </a:t>
            </a:r>
            <a:r>
              <a:rPr lang="en-US" dirty="0" err="1"/>
              <a:t>plugin</a:t>
            </a:r>
            <a:r>
              <a:rPr lang="en-US" dirty="0"/>
              <a:t> for </a:t>
            </a:r>
            <a:r>
              <a:rPr lang="en-US" dirty="0" err="1"/>
              <a:t>RMsis</a:t>
            </a:r>
            <a:r>
              <a:rPr lang="en-US" dirty="0"/>
              <a:t> </a:t>
            </a:r>
          </a:p>
          <a:p>
            <a:pPr marL="880110" lvl="1" indent="-514350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using JIRA Universal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Plugin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Manager </a:t>
            </a:r>
          </a:p>
          <a:p>
            <a:pPr marL="880110" lvl="1" indent="-514350"/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Plugin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is available as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jira-rmsis.x.y.z.jar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, where “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x.y.z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” is the version number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Activate License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Detailed Documentation: </a:t>
            </a:r>
            <a:r>
              <a:rPr lang="en-US" sz="2000" dirty="0"/>
              <a:t>https://</a:t>
            </a:r>
            <a:r>
              <a:rPr lang="en-US" sz="2000" dirty="0" err="1"/>
              <a:t>docs.optimizory.com</a:t>
            </a:r>
            <a:r>
              <a:rPr lang="en-US" sz="2000" dirty="0"/>
              <a:t>/x/</a:t>
            </a:r>
            <a:r>
              <a:rPr lang="en-US" sz="2000" dirty="0" err="1"/>
              <a:t>wYFZAQ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Steps for Installation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stable and complete JIRA installation is prerequisite for </a:t>
            </a:r>
            <a:r>
              <a:rPr lang="en-US" dirty="0" err="1"/>
              <a:t>RMsis</a:t>
            </a:r>
            <a:r>
              <a:rPr lang="en-US" dirty="0"/>
              <a:t> installation.</a:t>
            </a:r>
          </a:p>
          <a:p>
            <a:endParaRPr lang="en-US" dirty="0"/>
          </a:p>
          <a:p>
            <a:r>
              <a:rPr lang="en-US" dirty="0"/>
              <a:t>We would like to recommend not using HSQLDB, since it can lead to data loss in case of abnormal termination.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JIRA is installed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257800" y="5443402"/>
            <a:ext cx="3046232" cy="1033598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/>
              <a:t>Login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Create database {say “</a:t>
            </a:r>
            <a:r>
              <a:rPr lang="en-US" dirty="0" err="1"/>
              <a:t>rmsis</a:t>
            </a:r>
            <a:r>
              <a:rPr lang="en-US" dirty="0"/>
              <a:t>”}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Grant permissions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database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2" descr="D:\Deepak\dkumar\personal\fun\RMsis-installation\RMsis-installation\Create-Database-4.JPG"/>
          <p:cNvPicPr>
            <a:picLocks noChangeAspect="1" noChangeArrowheads="1"/>
          </p:cNvPicPr>
          <p:nvPr/>
        </p:nvPicPr>
        <p:blipFill>
          <a:blip r:embed="rId3"/>
          <a:srcRect t="222" b="222"/>
          <a:stretch>
            <a:fillRect/>
          </a:stretch>
        </p:blipFill>
        <p:spPr bwMode="auto">
          <a:xfrm>
            <a:off x="304800" y="228600"/>
            <a:ext cx="8686800" cy="438912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90600" y="5443402"/>
            <a:ext cx="7313432" cy="648232"/>
          </a:xfrm>
        </p:spPr>
        <p:txBody>
          <a:bodyPr/>
          <a:lstStyle/>
          <a:p>
            <a:r>
              <a:rPr lang="en-US" dirty="0"/>
              <a:t>Get URL for the desired version of </a:t>
            </a:r>
            <a:r>
              <a:rPr lang="en-US" dirty="0" err="1"/>
              <a:t>RMsis</a:t>
            </a:r>
            <a:r>
              <a:rPr lang="en-US" dirty="0"/>
              <a:t> from </a:t>
            </a:r>
            <a:r>
              <a:rPr lang="en-US" dirty="0">
                <a:hlinkClick r:id="rId2"/>
              </a:rPr>
              <a:t>http://products.optimizory.com/rmsis/download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Install </a:t>
            </a:r>
            <a:r>
              <a:rPr lang="en-US" sz="2400" dirty="0" err="1"/>
              <a:t>RMsis</a:t>
            </a:r>
            <a:r>
              <a:rPr lang="en-US" sz="2400" dirty="0"/>
              <a:t> using JIRA Universal </a:t>
            </a:r>
            <a:r>
              <a:rPr lang="en-US" sz="2400" dirty="0" err="1"/>
              <a:t>Plugin</a:t>
            </a:r>
            <a:r>
              <a:rPr lang="en-US" sz="2400" dirty="0"/>
              <a:t> Manager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/>
          <a:stretch/>
        </p:blipFill>
        <p:spPr>
          <a:xfrm>
            <a:off x="305058" y="228600"/>
            <a:ext cx="8610341" cy="43504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804998"/>
          </a:xfrm>
        </p:spPr>
        <p:txBody>
          <a:bodyPr>
            <a:normAutofit/>
          </a:bodyPr>
          <a:lstStyle/>
          <a:p>
            <a:r>
              <a:rPr lang="en-US" dirty="0"/>
              <a:t>Select Internal Database for Trials, for ease of setup.</a:t>
            </a:r>
          </a:p>
          <a:p>
            <a:r>
              <a:rPr lang="en-US" dirty="0"/>
              <a:t>For production systems, create a Database as suggested earlier.</a:t>
            </a:r>
          </a:p>
          <a:p>
            <a:r>
              <a:rPr lang="en-US" dirty="0"/>
              <a:t>Enter details here </a:t>
            </a:r>
            <a:r>
              <a:rPr lang="en-US" dirty="0">
                <a:solidFill>
                  <a:srgbClr val="FF0000"/>
                </a:solidFill>
              </a:rPr>
              <a:t>Test Connection</a:t>
            </a:r>
            <a:r>
              <a:rPr lang="en-US" dirty="0"/>
              <a:t> with the Database.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the Database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"/>
          <a:stretch/>
        </p:blipFill>
        <p:spPr>
          <a:xfrm>
            <a:off x="381000" y="304800"/>
            <a:ext cx="8229600" cy="42742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optional.</a:t>
            </a:r>
          </a:p>
          <a:p>
            <a:r>
              <a:rPr lang="en-US" dirty="0"/>
              <a:t>If configured, </a:t>
            </a:r>
            <a:r>
              <a:rPr lang="en-US" dirty="0">
                <a:solidFill>
                  <a:srgbClr val="FF0000"/>
                </a:solidFill>
              </a:rPr>
              <a:t>Test Connection</a:t>
            </a:r>
            <a:r>
              <a:rPr lang="en-US" dirty="0"/>
              <a:t> with mail server.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Mail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" b="-163"/>
          <a:stretch/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10335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Both HTTP and HTTPS supported.</a:t>
            </a:r>
          </a:p>
          <a:p>
            <a:r>
              <a:rPr lang="en-US" dirty="0"/>
              <a:t>Configure JIRA Internal URL and </a:t>
            </a:r>
            <a:r>
              <a:rPr lang="en-US" dirty="0">
                <a:solidFill>
                  <a:srgbClr val="FF0000"/>
                </a:solidFill>
              </a:rPr>
              <a:t>Test Connection</a:t>
            </a:r>
            <a:r>
              <a:rPr lang="en-US" dirty="0"/>
              <a:t>.</a:t>
            </a:r>
          </a:p>
          <a:p>
            <a:r>
              <a:rPr lang="en-US" dirty="0"/>
              <a:t>Optional Reverse Proxy support.</a:t>
            </a:r>
          </a:p>
          <a:p>
            <a:r>
              <a:rPr lang="en-US" dirty="0" err="1"/>
              <a:t>localhost</a:t>
            </a:r>
            <a:r>
              <a:rPr lang="en-US" dirty="0"/>
              <a:t> is preferable for JIRA Internal URL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</a:t>
            </a:r>
            <a:r>
              <a:rPr lang="en-US" dirty="0" err="1"/>
              <a:t>RMsis</a:t>
            </a:r>
            <a:r>
              <a:rPr lang="en-US" dirty="0"/>
              <a:t> Server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" b="-163"/>
          <a:stretch/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4709</TotalTime>
  <Words>613</Words>
  <Application>Microsoft Macintosh PowerPoint</Application>
  <PresentationFormat>On-screen Show (4:3)</PresentationFormat>
  <Paragraphs>100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Installing RMsis </vt:lpstr>
      <vt:lpstr>Prerequisites for RMsis-2.x </vt:lpstr>
      <vt:lpstr>Steps for Installation</vt:lpstr>
      <vt:lpstr>Ensure JIRA is installed</vt:lpstr>
      <vt:lpstr>Create database</vt:lpstr>
      <vt:lpstr>Install RMsis using JIRA Universal Plugin Manager</vt:lpstr>
      <vt:lpstr>Configure the Database</vt:lpstr>
      <vt:lpstr>Configure Mail</vt:lpstr>
      <vt:lpstr>Configure RMsis Server</vt:lpstr>
      <vt:lpstr>Generate and copy trial license from CRM</vt:lpstr>
      <vt:lpstr>Paste license key in RMsis and click on “Submit” button </vt:lpstr>
      <vt:lpstr>License expiry and type information will be displayed</vt:lpstr>
      <vt:lpstr>When you decide to Buy RMsis</vt:lpstr>
      <vt:lpstr>See Also ..</vt:lpstr>
      <vt:lpstr>Thanks!  For further questions or issues, contact  support@optimizory.com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RMsis for JIRA</dc:title>
  <dc:creator>Deepanshu Natani</dc:creator>
  <cp:lastModifiedBy>Deepanshu Natani</cp:lastModifiedBy>
  <cp:revision>128</cp:revision>
  <dcterms:created xsi:type="dcterms:W3CDTF">2010-09-18T11:44:52Z</dcterms:created>
  <dcterms:modified xsi:type="dcterms:W3CDTF">2019-06-12T09:24:17Z</dcterms:modified>
</cp:coreProperties>
</file>